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4" r:id="rId19"/>
    <p:sldId id="395" r:id="rId20"/>
    <p:sldId id="392" r:id="rId21"/>
    <p:sldId id="393" r:id="rId22"/>
    <p:sldId id="411" r:id="rId23"/>
    <p:sldId id="412" r:id="rId24"/>
    <p:sldId id="413" r:id="rId25"/>
    <p:sldId id="414" r:id="rId26"/>
    <p:sldId id="415" r:id="rId27"/>
    <p:sldId id="416" r:id="rId28"/>
    <p:sldId id="421" r:id="rId29"/>
    <p:sldId id="417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35" r:id="rId38"/>
    <p:sldId id="436" r:id="rId39"/>
    <p:sldId id="437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8" r:id="rId49"/>
    <p:sldId id="439" r:id="rId50"/>
    <p:sldId id="434" r:id="rId51"/>
    <p:sldId id="442" r:id="rId52"/>
    <p:sldId id="440" r:id="rId53"/>
    <p:sldId id="441" r:id="rId54"/>
    <p:sldId id="396" r:id="rId55"/>
    <p:sldId id="398" r:id="rId56"/>
    <p:sldId id="397" r:id="rId57"/>
    <p:sldId id="399" r:id="rId58"/>
    <p:sldId id="400" r:id="rId59"/>
    <p:sldId id="402" r:id="rId60"/>
    <p:sldId id="401" r:id="rId61"/>
    <p:sldId id="403" r:id="rId62"/>
    <p:sldId id="404" r:id="rId63"/>
    <p:sldId id="406" r:id="rId64"/>
    <p:sldId id="405" r:id="rId65"/>
    <p:sldId id="410" r:id="rId66"/>
    <p:sldId id="407" r:id="rId67"/>
    <p:sldId id="409" r:id="rId68"/>
    <p:sldId id="408" r:id="rId69"/>
    <p:sldId id="267" r:id="rId7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79714240"/>
        <c:axId val="1979714784"/>
      </c:barChart>
      <c:catAx>
        <c:axId val="1979714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79714784"/>
        <c:crosses val="autoZero"/>
        <c:auto val="1"/>
        <c:lblAlgn val="ctr"/>
        <c:lblOffset val="100"/>
        <c:noMultiLvlLbl val="0"/>
      </c:catAx>
      <c:valAx>
        <c:axId val="1979714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7971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YURI ALVES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44791" y="135100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Classe 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5" y="1845880"/>
            <a:ext cx="8470635" cy="46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Classe – Contexto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1828800"/>
            <a:ext cx="10062221" cy="47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Classe – Contexto Pagamentos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8" y="1855896"/>
            <a:ext cx="7459878" cy="4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5408" y="1288861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Rel. </a:t>
            </a:r>
            <a:r>
              <a:rPr lang="pt-BR" b="1" dirty="0" err="1"/>
              <a:t>OneToMany</a:t>
            </a:r>
            <a:r>
              <a:rPr lang="pt-BR" b="1" dirty="0"/>
              <a:t>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2" y="1818037"/>
            <a:ext cx="3008080" cy="48402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49" y="1818037"/>
            <a:ext cx="5231157" cy="48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7643" y="1211762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Rel. </a:t>
            </a:r>
            <a:r>
              <a:rPr lang="pt-BR" b="1" dirty="0" err="1"/>
              <a:t>OneToMany</a:t>
            </a:r>
            <a:r>
              <a:rPr lang="pt-BR" b="1" dirty="0"/>
              <a:t> – Contexto Vendas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3" y="1811185"/>
            <a:ext cx="3584476" cy="47793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4" y="1811184"/>
            <a:ext cx="3906474" cy="47793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6" y="1811185"/>
            <a:ext cx="3573656" cy="4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Rel. </a:t>
            </a:r>
            <a:r>
              <a:rPr lang="pt-BR" b="1" dirty="0" err="1"/>
              <a:t>OneToOne</a:t>
            </a:r>
            <a:r>
              <a:rPr lang="pt-BR" b="1" dirty="0"/>
              <a:t> – Contexto Pagamentos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6" y="1979046"/>
            <a:ext cx="4210050" cy="4210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1979046"/>
            <a:ext cx="4724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Relacionamento </a:t>
            </a:r>
            <a:r>
              <a:rPr lang="pt-BR" b="1" dirty="0" err="1"/>
              <a:t>Extends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96C878-3466-057A-72D0-B602C071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7" t="42400" b="19699"/>
          <a:stretch/>
        </p:blipFill>
        <p:spPr>
          <a:xfrm>
            <a:off x="872103" y="2348378"/>
            <a:ext cx="10877080" cy="3879894"/>
          </a:xfrm>
          <a:prstGeom prst="rect">
            <a:avLst/>
          </a:prstGeom>
        </p:spPr>
      </p:pic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51B27D4A-599E-2647-C4BD-E4ECA89FD935}"/>
              </a:ext>
            </a:extLst>
          </p:cNvPr>
          <p:cNvSpPr/>
          <p:nvPr/>
        </p:nvSpPr>
        <p:spPr>
          <a:xfrm>
            <a:off x="6892506" y="2432649"/>
            <a:ext cx="1587260" cy="37093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5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Mãe</a:t>
            </a:r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643941A2-16C8-ACAA-F31D-C52220F6BF80}"/>
              </a:ext>
            </a:extLst>
          </p:cNvPr>
          <p:cNvSpPr/>
          <p:nvPr/>
        </p:nvSpPr>
        <p:spPr>
          <a:xfrm>
            <a:off x="1897810" y="2618117"/>
            <a:ext cx="1587261" cy="621102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Filha</a:t>
            </a:r>
          </a:p>
        </p:txBody>
      </p:sp>
      <p:sp>
        <p:nvSpPr>
          <p:cNvPr id="9" name="Texto Explicativo: Seta para Baixo 8">
            <a:extLst>
              <a:ext uri="{FF2B5EF4-FFF2-40B4-BE49-F238E27FC236}">
                <a16:creationId xmlns:a16="http://schemas.microsoft.com/office/drawing/2014/main" id="{EA8C2F98-FBBC-7A56-41C2-CB77AC4702C7}"/>
              </a:ext>
            </a:extLst>
          </p:cNvPr>
          <p:cNvSpPr/>
          <p:nvPr/>
        </p:nvSpPr>
        <p:spPr>
          <a:xfrm>
            <a:off x="10035005" y="3226280"/>
            <a:ext cx="1587261" cy="621102"/>
          </a:xfrm>
          <a:prstGeom prst="downArrowCallout">
            <a:avLst>
              <a:gd name="adj1" fmla="val 25000"/>
              <a:gd name="adj2" fmla="val 26389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Filha</a:t>
            </a:r>
          </a:p>
        </p:txBody>
      </p:sp>
      <p:sp>
        <p:nvSpPr>
          <p:cNvPr id="10" name="Texto Explicativo: Seta para Baixo 9">
            <a:extLst>
              <a:ext uri="{FF2B5EF4-FFF2-40B4-BE49-F238E27FC236}">
                <a16:creationId xmlns:a16="http://schemas.microsoft.com/office/drawing/2014/main" id="{89740513-3EF5-01BC-1AFA-770412BA36AD}"/>
              </a:ext>
            </a:extLst>
          </p:cNvPr>
          <p:cNvSpPr/>
          <p:nvPr/>
        </p:nvSpPr>
        <p:spPr>
          <a:xfrm>
            <a:off x="4951562" y="3239219"/>
            <a:ext cx="1498121" cy="703053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Classe Filha</a:t>
            </a:r>
          </a:p>
        </p:txBody>
      </p:sp>
    </p:spTree>
    <p:extLst>
      <p:ext uri="{BB962C8B-B14F-4D97-AF65-F5344CB8AC3E}">
        <p14:creationId xmlns:p14="http://schemas.microsoft.com/office/powerpoint/2010/main" val="285164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117480" y="1501926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Herança 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64" y="2233150"/>
            <a:ext cx="4886233" cy="435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75" y="2233150"/>
            <a:ext cx="3857552" cy="4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99486" y="1488505"/>
            <a:ext cx="42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Encapsulamento – Contexto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7" y="2008758"/>
            <a:ext cx="3389459" cy="44407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80" y="2022179"/>
            <a:ext cx="3744224" cy="44139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98" y="2022178"/>
            <a:ext cx="3868488" cy="34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Polimorfismo – Contexto Catálogo e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91" y="2632586"/>
            <a:ext cx="5426402" cy="320738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21" y="2632585"/>
            <a:ext cx="5133327" cy="32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480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Interfaces – Contexto Catálogo e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82" y="2022179"/>
            <a:ext cx="5029603" cy="4573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2" y="2022179"/>
            <a:ext cx="4943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37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API </a:t>
            </a:r>
            <a:r>
              <a:rPr lang="pt-BR" b="1" dirty="0" err="1"/>
              <a:t>Collections</a:t>
            </a:r>
            <a:r>
              <a:rPr lang="pt-BR" b="1" dirty="0"/>
              <a:t> – Contexto Catálogo e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2" y="2078644"/>
            <a:ext cx="5164538" cy="44986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2078644"/>
            <a:ext cx="5545615" cy="4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Expressões Lambda – Contexto Catálogo e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1" y="2105726"/>
            <a:ext cx="4772302" cy="43557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9" y="2105726"/>
            <a:ext cx="6044998" cy="43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951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Validações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7" y="1935331"/>
            <a:ext cx="3115522" cy="45165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68" y="1935332"/>
            <a:ext cx="6977403" cy="4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25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Validações – Contexto Vendas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8" y="1979046"/>
            <a:ext cx="4717181" cy="4350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8" y="1979045"/>
            <a:ext cx="5699326" cy="43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85696" y="1351005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Exceções – Contexto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608" y="1811043"/>
            <a:ext cx="5017595" cy="45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Erros – Contexto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6" y="1979046"/>
            <a:ext cx="4543760" cy="45559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05" y="1979046"/>
            <a:ext cx="5971941" cy="4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Erros – Contexto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6" y="1832869"/>
            <a:ext cx="6546748" cy="4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9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Testes de Unidade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837678"/>
            <a:ext cx="6045693" cy="4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7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Catálogo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1979046"/>
            <a:ext cx="5220070" cy="45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Vendas / Pagamento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5" y="1846556"/>
            <a:ext cx="5189877" cy="4669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6" y="1846556"/>
            <a:ext cx="5090952" cy="2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5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Consultar e Manipular usando LINQ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34" y="1845880"/>
            <a:ext cx="7046020" cy="46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393238" y="1351005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Mapeamento EF Core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17" y="1720337"/>
            <a:ext cx="3750047" cy="48789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81" y="1720337"/>
            <a:ext cx="5734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5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99473" y="1484170"/>
            <a:ext cx="481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Mapeamento EF Core – Contexto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09" y="2163887"/>
            <a:ext cx="5193729" cy="36953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22" y="2178460"/>
            <a:ext cx="5099528" cy="36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2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MVC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" y="1844624"/>
            <a:ext cx="4623893" cy="46620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1844624"/>
            <a:ext cx="6036722" cy="4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Web API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7" y="1915264"/>
            <a:ext cx="7546343" cy="45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Web API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213" y="1877352"/>
            <a:ext cx="6575017" cy="18656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213" y="3899988"/>
            <a:ext cx="6584302" cy="25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52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Web API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73" y="1979046"/>
            <a:ext cx="8411268" cy="44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4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73" y="1979046"/>
            <a:ext cx="8509617" cy="44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4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96" y="1802166"/>
            <a:ext cx="5588297" cy="46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8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85" y="1819922"/>
            <a:ext cx="5820043" cy="47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61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28" y="2158337"/>
            <a:ext cx="8874629" cy="397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66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:a16="http://schemas.microsoft.com/office/drawing/2014/main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:a16="http://schemas.microsoft.com/office/drawing/2014/main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:a16="http://schemas.microsoft.com/office/drawing/2014/main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:a16="http://schemas.microsoft.com/office/drawing/2014/main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:a16="http://schemas.microsoft.com/office/drawing/2014/main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:a16="http://schemas.microsoft.com/office/drawing/2014/main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:a16="http://schemas.microsoft.com/office/drawing/2014/main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:a16="http://schemas.microsoft.com/office/drawing/2014/main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:a16="http://schemas.microsoft.com/office/drawing/2014/main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:a16="http://schemas.microsoft.com/office/drawing/2014/main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:a16="http://schemas.microsoft.com/office/drawing/2014/main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:a16="http://schemas.microsoft.com/office/drawing/2014/main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:a16="http://schemas.microsoft.com/office/drawing/2014/main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:a16="http://schemas.microsoft.com/office/drawing/2014/main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347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:a16="http://schemas.microsoft.com/office/drawing/2014/main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:a16="http://schemas.microsoft.com/office/drawing/2014/main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6605</TotalTime>
  <Words>2244</Words>
  <Application>Microsoft Office PowerPoint</Application>
  <PresentationFormat>Widescreen</PresentationFormat>
  <Paragraphs>525</Paragraphs>
  <Slides>69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Century Gothic</vt:lpstr>
      <vt:lpstr>Symbol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Yuri Nascimento</cp:lastModifiedBy>
  <cp:revision>299</cp:revision>
  <dcterms:created xsi:type="dcterms:W3CDTF">2021-08-08T22:52:11Z</dcterms:created>
  <dcterms:modified xsi:type="dcterms:W3CDTF">2024-02-29T00:19:26Z</dcterms:modified>
</cp:coreProperties>
</file>